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5"/>
  </p:handoutMasterIdLst>
  <p:sldIdLst>
    <p:sldId id="256" r:id="rId2"/>
    <p:sldId id="257" r:id="rId3"/>
    <p:sldId id="258" r:id="rId4"/>
    <p:sldId id="277" r:id="rId5"/>
    <p:sldId id="276" r:id="rId6"/>
    <p:sldId id="274" r:id="rId7"/>
    <p:sldId id="275" r:id="rId8"/>
    <p:sldId id="273" r:id="rId9"/>
    <p:sldId id="261" r:id="rId10"/>
    <p:sldId id="278" r:id="rId11"/>
    <p:sldId id="271" r:id="rId12"/>
    <p:sldId id="260" r:id="rId13"/>
    <p:sldId id="269" r:id="rId14"/>
    <p:sldId id="272" r:id="rId15"/>
    <p:sldId id="270" r:id="rId16"/>
    <p:sldId id="267" r:id="rId17"/>
    <p:sldId id="266" r:id="rId18"/>
    <p:sldId id="264" r:id="rId19"/>
    <p:sldId id="265" r:id="rId20"/>
    <p:sldId id="262" r:id="rId21"/>
    <p:sldId id="263" r:id="rId22"/>
    <p:sldId id="268" r:id="rId23"/>
    <p:sldId id="259" r:id="rId2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19651F22-CBEB-43A1-9382-43A20B8F584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E97BED4-A0EE-431B-ADF6-A02F55863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6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251E63-449D-4297-930B-0493E678E5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43D97C-F09C-4FA6-BA10-32E8470A42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Grudgeball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#8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r>
              <a:rPr lang="en-US" dirty="0" smtClean="0"/>
              <a:t>:</a:t>
            </a:r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741056"/>
              </p:ext>
            </p:extLst>
          </p:nvPr>
        </p:nvGraphicFramePr>
        <p:xfrm>
          <a:off x="1295400" y="3810000"/>
          <a:ext cx="23622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787320" imgH="596880" progId="Equation.3">
                  <p:embed/>
                </p:oleObj>
              </mc:Choice>
              <mc:Fallback>
                <p:oleObj name="Equation" r:id="rId3" imgW="78732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810000"/>
                        <a:ext cx="2362200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737633"/>
              </p:ext>
            </p:extLst>
          </p:nvPr>
        </p:nvGraphicFramePr>
        <p:xfrm>
          <a:off x="2057400" y="1295400"/>
          <a:ext cx="4953000" cy="1999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1384200" imgH="558720" progId="Equation.3">
                  <p:embed/>
                </p:oleObj>
              </mc:Choice>
              <mc:Fallback>
                <p:oleObj name="Equation" r:id="rId5" imgW="13842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1295400"/>
                        <a:ext cx="4953000" cy="1999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6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#9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520"/>
            <a:ext cx="7391400" cy="3474720"/>
          </a:xfrm>
        </p:spPr>
        <p:txBody>
          <a:bodyPr/>
          <a:lstStyle/>
          <a:p>
            <a:r>
              <a:rPr lang="en-US" dirty="0" smtClean="0"/>
              <a:t>Synthetic Division: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sz="60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95605"/>
              </p:ext>
            </p:extLst>
          </p:nvPr>
        </p:nvGraphicFramePr>
        <p:xfrm>
          <a:off x="1066800" y="3048000"/>
          <a:ext cx="365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965160" imgH="241200" progId="Equation.3">
                  <p:embed/>
                </p:oleObj>
              </mc:Choice>
              <mc:Fallback>
                <p:oleObj name="Equation" r:id="rId3" imgW="965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048000"/>
                        <a:ext cx="3657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370781"/>
              </p:ext>
            </p:extLst>
          </p:nvPr>
        </p:nvGraphicFramePr>
        <p:xfrm>
          <a:off x="1371600" y="1447800"/>
          <a:ext cx="681643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1562040" imgH="279360" progId="Equation.3">
                  <p:embed/>
                </p:oleObj>
              </mc:Choice>
              <mc:Fallback>
                <p:oleObj name="Equation" r:id="rId5" imgW="156204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1447800"/>
                        <a:ext cx="681643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36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114800"/>
            <a:ext cx="6512511" cy="1143000"/>
          </a:xfrm>
        </p:spPr>
        <p:txBody>
          <a:bodyPr/>
          <a:lstStyle/>
          <a:p>
            <a:r>
              <a:rPr lang="en-US" dirty="0" smtClean="0"/>
              <a:t>Question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533400"/>
            <a:ext cx="8229600" cy="347472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time it takes a canoe to go 3 miles upstream and back 3 miles downstream is 4 hours.  The current in the lake is 1 mile per hour.  Find the average speed of the canoe in still water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199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canoe is going 2 miles per hour in still water.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779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#11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609600" indent="-609600"/>
            <a:r>
              <a:rPr lang="en-US" sz="3600" dirty="0" smtClean="0"/>
              <a:t>Simplify: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389421"/>
              </p:ext>
            </p:extLst>
          </p:nvPr>
        </p:nvGraphicFramePr>
        <p:xfrm>
          <a:off x="1371600" y="4038600"/>
          <a:ext cx="1828800" cy="2096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520560" imgH="596880" progId="Equation.3">
                  <p:embed/>
                </p:oleObj>
              </mc:Choice>
              <mc:Fallback>
                <p:oleObj name="Equation" r:id="rId3" imgW="52056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038600"/>
                        <a:ext cx="1828800" cy="2096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44837"/>
              </p:ext>
            </p:extLst>
          </p:nvPr>
        </p:nvGraphicFramePr>
        <p:xfrm>
          <a:off x="2209800" y="1600199"/>
          <a:ext cx="5410200" cy="191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5" imgW="1688760" imgH="596880" progId="Equation.3">
                  <p:embed/>
                </p:oleObj>
              </mc:Choice>
              <mc:Fallback>
                <p:oleObj name="Equation" r:id="rId5" imgW="168876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1600199"/>
                        <a:ext cx="5410200" cy="191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137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#12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</a:t>
            </a:r>
            <a:r>
              <a:rPr lang="en-US" dirty="0" smtClean="0"/>
              <a:t>: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766468"/>
              </p:ext>
            </p:extLst>
          </p:nvPr>
        </p:nvGraphicFramePr>
        <p:xfrm>
          <a:off x="1371600" y="3200400"/>
          <a:ext cx="2057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419040" imgH="558720" progId="Equation.3">
                  <p:embed/>
                </p:oleObj>
              </mc:Choice>
              <mc:Fallback>
                <p:oleObj name="Equation" r:id="rId3" imgW="4190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200400"/>
                        <a:ext cx="20574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451879"/>
              </p:ext>
            </p:extLst>
          </p:nvPr>
        </p:nvGraphicFramePr>
        <p:xfrm>
          <a:off x="1905000" y="1143000"/>
          <a:ext cx="5562600" cy="2080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663560" imgH="622080" progId="Equation.3">
                  <p:embed/>
                </p:oleObj>
              </mc:Choice>
              <mc:Fallback>
                <p:oleObj name="Equation" r:id="rId5" imgW="166356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1143000"/>
                        <a:ext cx="5562600" cy="2080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#13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304800"/>
            <a:ext cx="8610600" cy="3474720"/>
          </a:xfrm>
        </p:spPr>
        <p:txBody>
          <a:bodyPr>
            <a:noAutofit/>
          </a:bodyPr>
          <a:lstStyle/>
          <a:p>
            <a:r>
              <a:rPr lang="en-US" sz="3200" b="1" dirty="0"/>
              <a:t>A group of girls decided to go on a trip to the beach and the organizer said that the bus would cost $360 to rent.  The organizer also told them that if they got 3 more girls to go on the trip, each girl could pay $6 less (which they ended up doing).  How many girls ended up going on the trip?</a:t>
            </a:r>
            <a:endParaRPr lang="en-US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599" y="5666154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15 girls ended up going on the trip.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87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#14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dirty="0" smtClean="0"/>
              <a:t>Simplify:</a:t>
            </a:r>
          </a:p>
          <a:p>
            <a:pPr marL="0" indent="0">
              <a:buNone/>
            </a:pPr>
            <a:endParaRPr lang="en-US" sz="60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489922"/>
              </p:ext>
            </p:extLst>
          </p:nvPr>
        </p:nvGraphicFramePr>
        <p:xfrm>
          <a:off x="914400" y="4419599"/>
          <a:ext cx="2362200" cy="2135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660240" imgH="596880" progId="Equation.3">
                  <p:embed/>
                </p:oleObj>
              </mc:Choice>
              <mc:Fallback>
                <p:oleObj name="Equation" r:id="rId3" imgW="66024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4419599"/>
                        <a:ext cx="2362200" cy="2135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923385"/>
              </p:ext>
            </p:extLst>
          </p:nvPr>
        </p:nvGraphicFramePr>
        <p:xfrm>
          <a:off x="3200400" y="609600"/>
          <a:ext cx="3810000" cy="361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1244520" imgH="1180800" progId="Equation.3">
                  <p:embed/>
                </p:oleObj>
              </mc:Choice>
              <mc:Fallback>
                <p:oleObj name="Equation" r:id="rId5" imgW="1244520" imgH="1180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0400" y="609600"/>
                        <a:ext cx="3810000" cy="361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84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#15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609600"/>
            <a:ext cx="8610600" cy="3474720"/>
          </a:xfrm>
        </p:spPr>
        <p:txBody>
          <a:bodyPr>
            <a:normAutofit/>
          </a:bodyPr>
          <a:lstStyle/>
          <a:p>
            <a:pPr marL="609600" indent="-609600"/>
            <a:r>
              <a:rPr lang="en-US" dirty="0" smtClean="0"/>
              <a:t>Solve:</a:t>
            </a:r>
          </a:p>
          <a:p>
            <a:pPr marL="0" indent="0">
              <a:buNone/>
            </a:pPr>
            <a:endParaRPr lang="en-US" sz="54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757950"/>
              </p:ext>
            </p:extLst>
          </p:nvPr>
        </p:nvGraphicFramePr>
        <p:xfrm>
          <a:off x="914399" y="3810000"/>
          <a:ext cx="298836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399" y="3810000"/>
                        <a:ext cx="2988365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358487"/>
              </p:ext>
            </p:extLst>
          </p:nvPr>
        </p:nvGraphicFramePr>
        <p:xfrm>
          <a:off x="609600" y="1219200"/>
          <a:ext cx="819496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2311200" imgH="558720" progId="Equation.3">
                  <p:embed/>
                </p:oleObj>
              </mc:Choice>
              <mc:Fallback>
                <p:oleObj name="Equation" r:id="rId5" imgW="23112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219200"/>
                        <a:ext cx="8194964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80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#16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685800"/>
            <a:ext cx="8839200" cy="347472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Synthetic Division: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b="1" dirty="0" smtClean="0"/>
              <a:t>                       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240774"/>
              </p:ext>
            </p:extLst>
          </p:nvPr>
        </p:nvGraphicFramePr>
        <p:xfrm>
          <a:off x="685800" y="2895600"/>
          <a:ext cx="472786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2476440" imgH="558720" progId="Equation.3">
                  <p:embed/>
                </p:oleObj>
              </mc:Choice>
              <mc:Fallback>
                <p:oleObj name="Equation" r:id="rId3" imgW="24764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895600"/>
                        <a:ext cx="4727864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176165"/>
              </p:ext>
            </p:extLst>
          </p:nvPr>
        </p:nvGraphicFramePr>
        <p:xfrm>
          <a:off x="457200" y="1447800"/>
          <a:ext cx="845127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5" imgW="3098520" imgH="279360" progId="Equation.3">
                  <p:embed/>
                </p:oleObj>
              </mc:Choice>
              <mc:Fallback>
                <p:oleObj name="Equation" r:id="rId5" imgW="30985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447800"/>
                        <a:ext cx="845127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5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#17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-457200" y="838200"/>
            <a:ext cx="100584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        Simplify: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115270"/>
              </p:ext>
            </p:extLst>
          </p:nvPr>
        </p:nvGraphicFramePr>
        <p:xfrm>
          <a:off x="1066800" y="3775075"/>
          <a:ext cx="609600" cy="225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775075"/>
                        <a:ext cx="609600" cy="2253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7422"/>
              </p:ext>
            </p:extLst>
          </p:nvPr>
        </p:nvGraphicFramePr>
        <p:xfrm>
          <a:off x="304799" y="1524000"/>
          <a:ext cx="824094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5" imgW="3797280" imgH="596880" progId="Equation.3">
                  <p:embed/>
                </p:oleObj>
              </mc:Choice>
              <mc:Fallback>
                <p:oleObj name="Equation" r:id="rId5" imgW="379728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799" y="1524000"/>
                        <a:ext cx="8240949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06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Each team starts with 10 x’s</a:t>
            </a:r>
          </a:p>
          <a:p>
            <a:r>
              <a:rPr lang="en-US" dirty="0" smtClean="0"/>
              <a:t>When you get the question right you can eliminate 2 x’s from any team (2 from 1 team or 1 from 2 separate teams)  You can also shoot for more x’s (2 or 3)</a:t>
            </a:r>
          </a:p>
          <a:p>
            <a:r>
              <a:rPr lang="en-US" dirty="0"/>
              <a:t> </a:t>
            </a:r>
            <a:r>
              <a:rPr lang="en-US" dirty="0" smtClean="0"/>
              <a:t>If your team has no x’s you can earn them by getting a question correct and shooting.  At most you can earn 5 x’s</a:t>
            </a:r>
          </a:p>
          <a:p>
            <a:r>
              <a:rPr lang="en-US" dirty="0" smtClean="0"/>
              <a:t>Team with the most x’s wins.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#18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520"/>
            <a:ext cx="7543800" cy="34747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Simplify:</a:t>
            </a:r>
          </a:p>
          <a:p>
            <a:pPr>
              <a:buNone/>
            </a:pP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895522"/>
              </p:ext>
            </p:extLst>
          </p:nvPr>
        </p:nvGraphicFramePr>
        <p:xfrm>
          <a:off x="1524000" y="3505200"/>
          <a:ext cx="1371600" cy="241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" imgW="317160" imgH="558720" progId="Equation.3">
                  <p:embed/>
                </p:oleObj>
              </mc:Choice>
              <mc:Fallback>
                <p:oleObj name="Equation" r:id="rId3" imgW="31716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3505200"/>
                        <a:ext cx="1371600" cy="2414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91969"/>
              </p:ext>
            </p:extLst>
          </p:nvPr>
        </p:nvGraphicFramePr>
        <p:xfrm>
          <a:off x="2819400" y="990600"/>
          <a:ext cx="4419600" cy="210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5" imgW="1307880" imgH="622080" progId="Equation.3">
                  <p:embed/>
                </p:oleObj>
              </mc:Choice>
              <mc:Fallback>
                <p:oleObj name="Equation" r:id="rId5" imgW="130788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990600"/>
                        <a:ext cx="4419600" cy="210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6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#19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Find the domain and zeros:</a:t>
            </a:r>
          </a:p>
          <a:p>
            <a:pPr>
              <a:buNone/>
            </a:pP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733842"/>
              </p:ext>
            </p:extLst>
          </p:nvPr>
        </p:nvGraphicFramePr>
        <p:xfrm>
          <a:off x="381000" y="4038600"/>
          <a:ext cx="3750906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1701720" imgH="622080" progId="Equation.3">
                  <p:embed/>
                </p:oleObj>
              </mc:Choice>
              <mc:Fallback>
                <p:oleObj name="Equation" r:id="rId3" imgW="170172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4038600"/>
                        <a:ext cx="3750906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25037"/>
              </p:ext>
            </p:extLst>
          </p:nvPr>
        </p:nvGraphicFramePr>
        <p:xfrm>
          <a:off x="1905000" y="1295400"/>
          <a:ext cx="5410200" cy="2125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5" imgW="1422360" imgH="558720" progId="Equation.3">
                  <p:embed/>
                </p:oleObj>
              </mc:Choice>
              <mc:Fallback>
                <p:oleObj name="Equation" r:id="rId5" imgW="142236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1295400"/>
                        <a:ext cx="5410200" cy="2125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3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#20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685800"/>
            <a:ext cx="8001000" cy="3474720"/>
          </a:xfrm>
        </p:spPr>
        <p:txBody>
          <a:bodyPr>
            <a:normAutofit/>
          </a:bodyPr>
          <a:lstStyle/>
          <a:p>
            <a:pPr marL="609600" indent="-609600"/>
            <a:r>
              <a:rPr lang="en-US" dirty="0" smtClean="0"/>
              <a:t>Simplify: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47124"/>
              </p:ext>
            </p:extLst>
          </p:nvPr>
        </p:nvGraphicFramePr>
        <p:xfrm>
          <a:off x="1295400" y="3733800"/>
          <a:ext cx="1676400" cy="179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520560" imgH="558720" progId="Equation.3">
                  <p:embed/>
                </p:oleObj>
              </mc:Choice>
              <mc:Fallback>
                <p:oleObj name="Equation" r:id="rId3" imgW="52056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733800"/>
                        <a:ext cx="1676400" cy="179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729860"/>
              </p:ext>
            </p:extLst>
          </p:nvPr>
        </p:nvGraphicFramePr>
        <p:xfrm>
          <a:off x="761999" y="1219200"/>
          <a:ext cx="743469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2019240" imgH="558720" progId="Equation.3">
                  <p:embed/>
                </p:oleObj>
              </mc:Choice>
              <mc:Fallback>
                <p:oleObj name="Equation" r:id="rId5" imgW="20192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999" y="1219200"/>
                        <a:ext cx="7434695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6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#21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838200"/>
            <a:ext cx="8382000" cy="3474720"/>
          </a:xfrm>
        </p:spPr>
        <p:txBody>
          <a:bodyPr/>
          <a:lstStyle/>
          <a:p>
            <a:r>
              <a:rPr lang="en-US" dirty="0" smtClean="0"/>
              <a:t>Simplify: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999778"/>
              </p:ext>
            </p:extLst>
          </p:nvPr>
        </p:nvGraphicFramePr>
        <p:xfrm>
          <a:off x="1066800" y="3429000"/>
          <a:ext cx="2286000" cy="214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634680" imgH="596880" progId="Equation.3">
                  <p:embed/>
                </p:oleObj>
              </mc:Choice>
              <mc:Fallback>
                <p:oleObj name="Equation" r:id="rId3" imgW="63468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429000"/>
                        <a:ext cx="2286000" cy="2148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67916"/>
              </p:ext>
            </p:extLst>
          </p:nvPr>
        </p:nvGraphicFramePr>
        <p:xfrm>
          <a:off x="457200" y="1371600"/>
          <a:ext cx="832363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5" imgW="3835080" imgH="596880" progId="Equation.3">
                  <p:embed/>
                </p:oleObj>
              </mc:Choice>
              <mc:Fallback>
                <p:oleObj name="Equation" r:id="rId5" imgW="383508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371600"/>
                        <a:ext cx="832363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602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4" name="Rectangle 30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609600" indent="-609600"/>
            <a:r>
              <a:rPr lang="en-US" sz="5400" i="1" dirty="0" smtClean="0">
                <a:latin typeface="Cambria Math"/>
              </a:rPr>
              <a:t>Simplify</a:t>
            </a:r>
          </a:p>
          <a:p>
            <a:pPr marL="0" indent="0">
              <a:buNone/>
            </a:pP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351288"/>
              </p:ext>
            </p:extLst>
          </p:nvPr>
        </p:nvGraphicFramePr>
        <p:xfrm>
          <a:off x="1905000" y="4114799"/>
          <a:ext cx="1676400" cy="202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495000" imgH="596880" progId="Equation.3">
                  <p:embed/>
                </p:oleObj>
              </mc:Choice>
              <mc:Fallback>
                <p:oleObj name="Equation" r:id="rId3" imgW="49500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4114799"/>
                        <a:ext cx="1676400" cy="2020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470690"/>
              </p:ext>
            </p:extLst>
          </p:nvPr>
        </p:nvGraphicFramePr>
        <p:xfrm>
          <a:off x="2362200" y="1676400"/>
          <a:ext cx="44196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1473120" imgH="672840" progId="Equation.3">
                  <p:embed/>
                </p:oleObj>
              </mc:Choice>
              <mc:Fallback>
                <p:oleObj name="Equation" r:id="rId5" imgW="147312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2200" y="1676400"/>
                        <a:ext cx="4419600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55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Find the domain and zeros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249844"/>
              </p:ext>
            </p:extLst>
          </p:nvPr>
        </p:nvGraphicFramePr>
        <p:xfrm>
          <a:off x="838200" y="3886200"/>
          <a:ext cx="3505200" cy="1650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968480" imgH="927000" progId="Equation.3">
                  <p:embed/>
                </p:oleObj>
              </mc:Choice>
              <mc:Fallback>
                <p:oleObj name="Equation" r:id="rId3" imgW="196848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886200"/>
                        <a:ext cx="3505200" cy="1650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677944"/>
              </p:ext>
            </p:extLst>
          </p:nvPr>
        </p:nvGraphicFramePr>
        <p:xfrm>
          <a:off x="2819400" y="1295400"/>
          <a:ext cx="39624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1117440" imgH="558720" progId="Equation.3">
                  <p:embed/>
                </p:oleObj>
              </mc:Choice>
              <mc:Fallback>
                <p:oleObj name="Equation" r:id="rId5" imgW="11174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1295400"/>
                        <a:ext cx="396240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8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6720" y="533400"/>
            <a:ext cx="8717280" cy="41148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en-US" sz="3600" dirty="0" smtClean="0"/>
              <a:t>Simplify:</a:t>
            </a:r>
          </a:p>
          <a:p>
            <a:pPr marL="0" indent="0">
              <a:buFont typeface="Georgia" pitchFamily="18" charset="0"/>
              <a:buNone/>
            </a:pPr>
            <a:endParaRPr lang="en-US" sz="60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93904"/>
              </p:ext>
            </p:extLst>
          </p:nvPr>
        </p:nvGraphicFramePr>
        <p:xfrm>
          <a:off x="1066800" y="4051299"/>
          <a:ext cx="2209800" cy="241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545760" imgH="596880" progId="Equation.3">
                  <p:embed/>
                </p:oleObj>
              </mc:Choice>
              <mc:Fallback>
                <p:oleObj name="Equation" r:id="rId3" imgW="54576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051299"/>
                        <a:ext cx="2209800" cy="241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60104"/>
              </p:ext>
            </p:extLst>
          </p:nvPr>
        </p:nvGraphicFramePr>
        <p:xfrm>
          <a:off x="3566160" y="685800"/>
          <a:ext cx="2438400" cy="2792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787320" imgH="901440" progId="Equation.3">
                  <p:embed/>
                </p:oleObj>
              </mc:Choice>
              <mc:Fallback>
                <p:oleObj name="Equation" r:id="rId5" imgW="787320" imgH="901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160" y="685800"/>
                        <a:ext cx="2438400" cy="2792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82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Simplify: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172131"/>
              </p:ext>
            </p:extLst>
          </p:nvPr>
        </p:nvGraphicFramePr>
        <p:xfrm>
          <a:off x="1066800" y="4038599"/>
          <a:ext cx="3200400" cy="1379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1384200" imgH="596880" progId="Equation.3">
                  <p:embed/>
                </p:oleObj>
              </mc:Choice>
              <mc:Fallback>
                <p:oleObj name="Equation" r:id="rId3" imgW="138420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038599"/>
                        <a:ext cx="3200400" cy="1379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076174"/>
              </p:ext>
            </p:extLst>
          </p:nvPr>
        </p:nvGraphicFramePr>
        <p:xfrm>
          <a:off x="1905000" y="1295400"/>
          <a:ext cx="5486400" cy="211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1447560" imgH="558720" progId="Equation.3">
                  <p:embed/>
                </p:oleObj>
              </mc:Choice>
              <mc:Fallback>
                <p:oleObj name="Equation" r:id="rId5" imgW="144756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1295400"/>
                        <a:ext cx="5486400" cy="2117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34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Simplify: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640681"/>
              </p:ext>
            </p:extLst>
          </p:nvPr>
        </p:nvGraphicFramePr>
        <p:xfrm>
          <a:off x="1524000" y="4038600"/>
          <a:ext cx="1828800" cy="206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495000" imgH="558720" progId="Equation.3">
                  <p:embed/>
                </p:oleObj>
              </mc:Choice>
              <mc:Fallback>
                <p:oleObj name="Equation" r:id="rId3" imgW="4950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038600"/>
                        <a:ext cx="1828800" cy="206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636161"/>
              </p:ext>
            </p:extLst>
          </p:nvPr>
        </p:nvGraphicFramePr>
        <p:xfrm>
          <a:off x="3429000" y="990600"/>
          <a:ext cx="2895600" cy="2738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1168200" imgH="1104840" progId="Equation.3">
                  <p:embed/>
                </p:oleObj>
              </mc:Choice>
              <mc:Fallback>
                <p:oleObj name="Equation" r:id="rId5" imgW="1168200" imgH="110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990600"/>
                        <a:ext cx="2895600" cy="2738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75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#6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547570"/>
              </p:ext>
            </p:extLst>
          </p:nvPr>
        </p:nvGraphicFramePr>
        <p:xfrm>
          <a:off x="1143000" y="3886200"/>
          <a:ext cx="230678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469800" imgH="279360" progId="Equation.3">
                  <p:embed/>
                </p:oleObj>
              </mc:Choice>
              <mc:Fallback>
                <p:oleObj name="Equation" r:id="rId3" imgW="4698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886200"/>
                        <a:ext cx="230678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54449"/>
              </p:ext>
            </p:extLst>
          </p:nvPr>
        </p:nvGraphicFramePr>
        <p:xfrm>
          <a:off x="1219200" y="1447800"/>
          <a:ext cx="705023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2247840" imgH="558720" progId="Equation.3">
                  <p:embed/>
                </p:oleObj>
              </mc:Choice>
              <mc:Fallback>
                <p:oleObj name="Equation" r:id="rId5" imgW="22478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447800"/>
                        <a:ext cx="7050232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40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458200" cy="3474720"/>
          </a:xfrm>
        </p:spPr>
        <p:txBody>
          <a:bodyPr>
            <a:noAutofit/>
          </a:bodyPr>
          <a:lstStyle/>
          <a:p>
            <a:r>
              <a:rPr lang="en-US" sz="3600" b="1" dirty="0"/>
              <a:t>Erica can paint her room in 5 hours.  If she has her friend Rachel help her, they can paint the room together in 3 hours.  How long would it take for Rachel to paint the room alone, if Erica wanted to go play tennis for the afternoon?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" y="5334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would take Rachel 7.5 </a:t>
            </a:r>
            <a:r>
              <a:rPr lang="en-US" sz="3600" dirty="0" err="1" smtClean="0"/>
              <a:t>hrs</a:t>
            </a:r>
            <a:r>
              <a:rPr lang="en-US" sz="3600" dirty="0" smtClean="0"/>
              <a:t> to paint Erica’s room.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43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173</TotalTime>
  <Words>298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Slipstream</vt:lpstr>
      <vt:lpstr>Equation</vt:lpstr>
      <vt:lpstr>Microsoft Equation 3.0</vt:lpstr>
      <vt:lpstr>Grudgeball</vt:lpstr>
      <vt:lpstr>PowerPoint Presentation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Question #11</vt:lpstr>
      <vt:lpstr>Question #12</vt:lpstr>
      <vt:lpstr>Question #13</vt:lpstr>
      <vt:lpstr>Question #14</vt:lpstr>
      <vt:lpstr>Question #15</vt:lpstr>
      <vt:lpstr>Question #16</vt:lpstr>
      <vt:lpstr>Question #17</vt:lpstr>
      <vt:lpstr>Question #18</vt:lpstr>
      <vt:lpstr>Question #19</vt:lpstr>
      <vt:lpstr>Question #20</vt:lpstr>
      <vt:lpstr>Question #21</vt:lpstr>
    </vt:vector>
  </TitlesOfParts>
  <Company>South Western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Grudgeball</dc:title>
  <dc:creator>SWSD</dc:creator>
  <cp:lastModifiedBy>SWSD</cp:lastModifiedBy>
  <cp:revision>21</cp:revision>
  <cp:lastPrinted>2014-11-10T12:48:17Z</cp:lastPrinted>
  <dcterms:created xsi:type="dcterms:W3CDTF">2014-11-06T19:26:00Z</dcterms:created>
  <dcterms:modified xsi:type="dcterms:W3CDTF">2014-11-10T12:58:24Z</dcterms:modified>
</cp:coreProperties>
</file>